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8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0000"/>
    <a:srgbClr val="0D2240"/>
    <a:srgbClr val="FFFFFF"/>
    <a:srgbClr val="6EC8FD"/>
    <a:srgbClr val="CAA1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60"/>
  </p:normalViewPr>
  <p:slideViewPr>
    <p:cSldViewPr snapToGrid="0" showGuides="1">
      <p:cViewPr>
        <p:scale>
          <a:sx n="149" d="100"/>
          <a:sy n="149" d="100"/>
        </p:scale>
        <p:origin x="1440" y="-4392"/>
      </p:cViewPr>
      <p:guideLst>
        <p:guide orient="horz" pos="3097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6A499-09D0-49FD-9CB3-1EDD2CD72CD6}" type="datetimeFigureOut">
              <a:rPr lang="de-CH" smtClean="0"/>
              <a:t>14.10.25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667A-9A9F-476F-9769-CDF5A8EA1700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0149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6A499-09D0-49FD-9CB3-1EDD2CD72CD6}" type="datetimeFigureOut">
              <a:rPr lang="de-CH" smtClean="0"/>
              <a:t>14.10.25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667A-9A9F-476F-9769-CDF5A8EA1700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31115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6A499-09D0-49FD-9CB3-1EDD2CD72CD6}" type="datetimeFigureOut">
              <a:rPr lang="de-CH" smtClean="0"/>
              <a:t>14.10.25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667A-9A9F-476F-9769-CDF5A8EA1700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61272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6A499-09D0-49FD-9CB3-1EDD2CD72CD6}" type="datetimeFigureOut">
              <a:rPr lang="de-CH" smtClean="0"/>
              <a:t>14.10.25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667A-9A9F-476F-9769-CDF5A8EA1700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95367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6A499-09D0-49FD-9CB3-1EDD2CD72CD6}" type="datetimeFigureOut">
              <a:rPr lang="de-CH" smtClean="0"/>
              <a:t>14.10.25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667A-9A9F-476F-9769-CDF5A8EA1700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34083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6A499-09D0-49FD-9CB3-1EDD2CD72CD6}" type="datetimeFigureOut">
              <a:rPr lang="de-CH" smtClean="0"/>
              <a:t>14.10.25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667A-9A9F-476F-9769-CDF5A8EA1700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95839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6A499-09D0-49FD-9CB3-1EDD2CD72CD6}" type="datetimeFigureOut">
              <a:rPr lang="de-CH" smtClean="0"/>
              <a:t>14.10.25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667A-9A9F-476F-9769-CDF5A8EA1700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2997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6A499-09D0-49FD-9CB3-1EDD2CD72CD6}" type="datetimeFigureOut">
              <a:rPr lang="de-CH" smtClean="0"/>
              <a:t>14.10.25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667A-9A9F-476F-9769-CDF5A8EA1700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207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6A499-09D0-49FD-9CB3-1EDD2CD72CD6}" type="datetimeFigureOut">
              <a:rPr lang="de-CH" smtClean="0"/>
              <a:t>14.10.25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667A-9A9F-476F-9769-CDF5A8EA1700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70877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6A499-09D0-49FD-9CB3-1EDD2CD72CD6}" type="datetimeFigureOut">
              <a:rPr lang="de-CH" smtClean="0"/>
              <a:t>14.10.25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667A-9A9F-476F-9769-CDF5A8EA1700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0321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6A499-09D0-49FD-9CB3-1EDD2CD72CD6}" type="datetimeFigureOut">
              <a:rPr lang="de-CH" smtClean="0"/>
              <a:t>14.10.25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667A-9A9F-476F-9769-CDF5A8EA1700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73232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B6A499-09D0-49FD-9CB3-1EDD2CD72CD6}" type="datetimeFigureOut">
              <a:rPr lang="de-CH" smtClean="0"/>
              <a:t>14.10.25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28667A-9A9F-476F-9769-CDF5A8EA1700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59243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echtenstein.li/" TargetMode="External"/><Relationship Id="rId2" Type="http://schemas.openxmlformats.org/officeDocument/2006/relationships/hyperlink" Target="http://www.switzerland.com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hyperlink" Target="mailto:schaan@youthhostel.ch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5EF05-43DF-C7B1-C6C7-65F6C39C0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D2B1145-8E7E-D71D-5571-CD499C949C4D}"/>
              </a:ext>
            </a:extLst>
          </p:cNvPr>
          <p:cNvSpPr/>
          <p:nvPr/>
        </p:nvSpPr>
        <p:spPr>
          <a:xfrm>
            <a:off x="300864" y="5371899"/>
            <a:ext cx="6256272" cy="4192725"/>
          </a:xfrm>
          <a:prstGeom prst="rect">
            <a:avLst/>
          </a:prstGeom>
          <a:solidFill>
            <a:srgbClr val="0D2240"/>
          </a:solidFill>
          <a:ln>
            <a:solidFill>
              <a:srgbClr val="0D224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7301FDDA-AE1E-8DAA-A8F5-BD6923748F09}"/>
              </a:ext>
            </a:extLst>
          </p:cNvPr>
          <p:cNvSpPr/>
          <p:nvPr/>
        </p:nvSpPr>
        <p:spPr>
          <a:xfrm>
            <a:off x="300864" y="3249026"/>
            <a:ext cx="2954655" cy="295465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1571DBC-2A77-FD91-C9B4-C2598EAFC8E7}"/>
              </a:ext>
            </a:extLst>
          </p:cNvPr>
          <p:cNvSpPr txBox="1"/>
          <p:nvPr/>
        </p:nvSpPr>
        <p:spPr>
          <a:xfrm>
            <a:off x="677682" y="6403202"/>
            <a:ext cx="23333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200" b="1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Liechtenstein </a:t>
            </a:r>
            <a:r>
              <a:rPr lang="de-CH" sz="1200" b="1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is</a:t>
            </a:r>
            <a:r>
              <a:rPr lang="de-CH" sz="1200" b="1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a </a:t>
            </a:r>
            <a:r>
              <a:rPr lang="de-CH" sz="1200" b="1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small</a:t>
            </a:r>
            <a:r>
              <a:rPr lang="de-CH" sz="1200" b="1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, </a:t>
            </a:r>
            <a:r>
              <a:rPr lang="de-CH" sz="1200" b="1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wealthy</a:t>
            </a:r>
            <a:r>
              <a:rPr lang="de-CH" sz="1200" b="1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b="1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principality</a:t>
            </a:r>
            <a:r>
              <a:rPr lang="de-CH" sz="1200" b="1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in </a:t>
            </a:r>
            <a:r>
              <a:rPr lang="de-CH" sz="1200" b="1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1200" b="1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Alps and </a:t>
            </a:r>
            <a:r>
              <a:rPr lang="de-CH" sz="1200" b="1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1200" b="1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b="1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smallest</a:t>
            </a:r>
            <a:r>
              <a:rPr lang="de-CH" sz="1200" b="1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b="1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country</a:t>
            </a:r>
            <a:r>
              <a:rPr lang="de-CH" sz="1200" b="1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in Europe, </a:t>
            </a:r>
            <a:r>
              <a:rPr lang="de-CH" sz="1200" b="1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north</a:t>
            </a:r>
            <a:r>
              <a:rPr lang="de-CH" sz="1200" b="1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of </a:t>
            </a:r>
            <a:r>
              <a:rPr lang="de-CH" sz="1200" b="1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Switzerland</a:t>
            </a:r>
            <a:r>
              <a:rPr lang="de-CH" sz="1200" b="1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:</a:t>
            </a:r>
            <a:endParaRPr lang="de-CH" sz="1200" dirty="0">
              <a:solidFill>
                <a:schemeClr val="bg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ctr"/>
            <a:endParaRPr lang="de-CH" sz="1200" dirty="0">
              <a:solidFill>
                <a:schemeClr val="bg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2A5A91CC-56BC-7089-6581-7512F46632DE}"/>
              </a:ext>
            </a:extLst>
          </p:cNvPr>
          <p:cNvSpPr/>
          <p:nvPr/>
        </p:nvSpPr>
        <p:spPr>
          <a:xfrm>
            <a:off x="3478184" y="5552449"/>
            <a:ext cx="2937060" cy="19574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6B31D7E1-9B03-C5F8-13B2-97C79E62C6F9}"/>
              </a:ext>
            </a:extLst>
          </p:cNvPr>
          <p:cNvSpPr/>
          <p:nvPr/>
        </p:nvSpPr>
        <p:spPr>
          <a:xfrm>
            <a:off x="3478184" y="7875194"/>
            <a:ext cx="2937060" cy="13133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1A81FCB-4689-2D96-EB0D-FB55771E6192}"/>
              </a:ext>
            </a:extLst>
          </p:cNvPr>
          <p:cNvSpPr txBox="1"/>
          <p:nvPr/>
        </p:nvSpPr>
        <p:spPr>
          <a:xfrm>
            <a:off x="3495567" y="9250857"/>
            <a:ext cx="2937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Dufourspitze </a:t>
            </a:r>
            <a:r>
              <a:rPr lang="de-CH" sz="8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is</a:t>
            </a:r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8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8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highest</a:t>
            </a:r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8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point</a:t>
            </a:r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of </a:t>
            </a:r>
            <a:r>
              <a:rPr lang="de-CH" sz="8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Switzerland</a:t>
            </a:r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,</a:t>
            </a:r>
            <a:b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</a:br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Lake Lucerne </a:t>
            </a:r>
            <a:r>
              <a:rPr lang="de-CH" sz="8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embedds</a:t>
            </a:r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8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8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most</a:t>
            </a:r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8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historical</a:t>
            </a:r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8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points</a:t>
            </a:r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AC4EE80-5100-73F8-6330-DCF74713EFE1}"/>
              </a:ext>
            </a:extLst>
          </p:cNvPr>
          <p:cNvSpPr txBox="1"/>
          <p:nvPr/>
        </p:nvSpPr>
        <p:spPr>
          <a:xfrm>
            <a:off x="3543198" y="7549373"/>
            <a:ext cx="2807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High </a:t>
            </a:r>
            <a:r>
              <a:rPr lang="de-CH" sz="8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quality</a:t>
            </a:r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of </a:t>
            </a:r>
            <a:r>
              <a:rPr lang="de-CH" sz="8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life</a:t>
            </a:r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, </a:t>
            </a:r>
            <a:r>
              <a:rPr lang="de-CH" sz="8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political</a:t>
            </a:r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neutral and </a:t>
            </a:r>
            <a:r>
              <a:rPr lang="de-CH" sz="8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economic</a:t>
            </a:r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8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cooperation</a:t>
            </a:r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8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with</a:t>
            </a:r>
            <a:r>
              <a:rPr lang="de-CH" sz="8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8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Switzerland</a:t>
            </a:r>
            <a:endParaRPr lang="de-CH" sz="800" dirty="0">
              <a:solidFill>
                <a:srgbClr val="FFFFFF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194A57CE-E554-566F-7750-4D0D7070426A}"/>
              </a:ext>
            </a:extLst>
          </p:cNvPr>
          <p:cNvSpPr/>
          <p:nvPr/>
        </p:nvSpPr>
        <p:spPr>
          <a:xfrm>
            <a:off x="839328" y="7682467"/>
            <a:ext cx="2035378" cy="20807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rgbClr val="0D224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Breathtaking Nature</a:t>
            </a:r>
            <a:endParaRPr lang="de-CH" sz="1100" dirty="0">
              <a:solidFill>
                <a:srgbClr val="0D2240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54E6EDE1-ED08-085C-33BF-816C04F73C58}"/>
              </a:ext>
            </a:extLst>
          </p:cNvPr>
          <p:cNvSpPr/>
          <p:nvPr/>
        </p:nvSpPr>
        <p:spPr>
          <a:xfrm>
            <a:off x="839328" y="8106198"/>
            <a:ext cx="2035378" cy="20807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rgbClr val="0D224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Hereditary Monarchy</a:t>
            </a:r>
            <a:endParaRPr lang="de-CH" sz="1100" dirty="0">
              <a:solidFill>
                <a:srgbClr val="0D2240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22" name="Rechteck: abgerundete Ecken 21">
            <a:extLst>
              <a:ext uri="{FF2B5EF4-FFF2-40B4-BE49-F238E27FC236}">
                <a16:creationId xmlns:a16="http://schemas.microsoft.com/office/drawing/2014/main" id="{E7665DF0-6D3F-E3AB-EEB1-04497C31B6E9}"/>
              </a:ext>
            </a:extLst>
          </p:cNvPr>
          <p:cNvSpPr/>
          <p:nvPr/>
        </p:nvSpPr>
        <p:spPr>
          <a:xfrm>
            <a:off x="839328" y="8529929"/>
            <a:ext cx="2035378" cy="20807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rgbClr val="0D224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Closeness to Switzerland</a:t>
            </a:r>
            <a:endParaRPr lang="de-CH" sz="1100" dirty="0">
              <a:solidFill>
                <a:srgbClr val="0D2240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604A7D73-C8AE-B650-18EC-67AAA8BE2EB1}"/>
              </a:ext>
            </a:extLst>
          </p:cNvPr>
          <p:cNvSpPr/>
          <p:nvPr/>
        </p:nvSpPr>
        <p:spPr>
          <a:xfrm>
            <a:off x="839328" y="8953112"/>
            <a:ext cx="2035378" cy="20807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err="1">
                <a:solidFill>
                  <a:srgbClr val="0D224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Diplomathy</a:t>
            </a:r>
            <a:r>
              <a:rPr lang="en-GB" sz="1100" dirty="0">
                <a:solidFill>
                  <a:srgbClr val="0D224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in Switzerland</a:t>
            </a:r>
            <a:endParaRPr lang="de-CH" sz="1100" dirty="0">
              <a:solidFill>
                <a:srgbClr val="0D2240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8C4D7AC-3DAA-42C9-6E34-4E5255CCFF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250"/>
            <a:ext cx="6858000" cy="3853324"/>
          </a:xfrm>
          <a:prstGeom prst="rect">
            <a:avLst/>
          </a:prstGeom>
        </p:spPr>
      </p:pic>
      <p:sp>
        <p:nvSpPr>
          <p:cNvPr id="6" name="Ellipse 14">
            <a:extLst>
              <a:ext uri="{FF2B5EF4-FFF2-40B4-BE49-F238E27FC236}">
                <a16:creationId xmlns:a16="http://schemas.microsoft.com/office/drawing/2014/main" id="{D6D117E2-7D17-F0DA-104E-C5065A3A7825}"/>
              </a:ext>
            </a:extLst>
          </p:cNvPr>
          <p:cNvSpPr/>
          <p:nvPr/>
        </p:nvSpPr>
        <p:spPr>
          <a:xfrm>
            <a:off x="349083" y="3247721"/>
            <a:ext cx="2954655" cy="295465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2400" b="1" dirty="0">
                <a:solidFill>
                  <a:schemeClr val="tx1"/>
                </a:solidFill>
              </a:rPr>
              <a:t>Welcome </a:t>
            </a:r>
            <a:r>
              <a:rPr lang="de-CH" sz="2400" b="1" dirty="0" err="1">
                <a:solidFill>
                  <a:schemeClr val="tx1"/>
                </a:solidFill>
              </a:rPr>
              <a:t>to</a:t>
            </a:r>
            <a:r>
              <a:rPr lang="de-CH" sz="2400" b="1" dirty="0">
                <a:solidFill>
                  <a:schemeClr val="tx1"/>
                </a:solidFill>
              </a:rPr>
              <a:t> </a:t>
            </a:r>
            <a:r>
              <a:rPr lang="de-CH" sz="2400" b="1" dirty="0" err="1">
                <a:solidFill>
                  <a:schemeClr val="tx1"/>
                </a:solidFill>
              </a:rPr>
              <a:t>Switzerland</a:t>
            </a:r>
            <a:r>
              <a:rPr lang="de-CH" sz="2400" b="1" dirty="0">
                <a:solidFill>
                  <a:schemeClr val="tx1"/>
                </a:solidFill>
              </a:rPr>
              <a:t> and Lichtenstein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9817A4C-3728-EE6A-C097-F57847E51B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7562" y="5622878"/>
            <a:ext cx="2579306" cy="183266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66C49BD-904E-618E-BC96-556B399230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3198" y="7965649"/>
            <a:ext cx="1227555" cy="103155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E3D96B6-A4FB-84ED-DE8D-F66E7A1E53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3459" y="7965648"/>
            <a:ext cx="1483893" cy="103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18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9920FD-B918-0F81-8CCE-0BC52F35E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>
            <a:extLst>
              <a:ext uri="{FF2B5EF4-FFF2-40B4-BE49-F238E27FC236}">
                <a16:creationId xmlns:a16="http://schemas.microsoft.com/office/drawing/2014/main" id="{AC4ADCB5-8D36-57F0-5BCC-1C1F1ADA7171}"/>
              </a:ext>
            </a:extLst>
          </p:cNvPr>
          <p:cNvSpPr/>
          <p:nvPr/>
        </p:nvSpPr>
        <p:spPr>
          <a:xfrm>
            <a:off x="300864" y="5470697"/>
            <a:ext cx="2954655" cy="4193674"/>
          </a:xfrm>
          <a:prstGeom prst="rect">
            <a:avLst/>
          </a:prstGeom>
          <a:solidFill>
            <a:srgbClr val="0D2240"/>
          </a:solidFill>
          <a:ln>
            <a:solidFill>
              <a:srgbClr val="0D224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1B43762-BCCC-6718-95E6-AF51EF705092}"/>
              </a:ext>
            </a:extLst>
          </p:cNvPr>
          <p:cNvSpPr txBox="1"/>
          <p:nvPr/>
        </p:nvSpPr>
        <p:spPr>
          <a:xfrm>
            <a:off x="520889" y="6372797"/>
            <a:ext cx="25652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mountain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«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Three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Sisters»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are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a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mountain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range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of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western Central Alps.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There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are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plenty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of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mountains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trails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to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Swiss Alps,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crossing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breathtaking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lakes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and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waterfalls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as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well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.</a:t>
            </a:r>
            <a:b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</a:br>
            <a:b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</a:b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Historical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museums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are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on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way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to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learn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Swiss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history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and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its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culture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from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foundation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to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becoming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one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of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richest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country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in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world</a:t>
            </a:r>
            <a:r>
              <a:rPr lang="de-CH" sz="1200" dirty="0">
                <a:solidFill>
                  <a:srgbClr val="FFFFFF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.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2E633587-50A4-187D-20E7-EF8872FFC969}"/>
              </a:ext>
            </a:extLst>
          </p:cNvPr>
          <p:cNvSpPr/>
          <p:nvPr/>
        </p:nvSpPr>
        <p:spPr>
          <a:xfrm>
            <a:off x="3596334" y="5470696"/>
            <a:ext cx="2954655" cy="4193674"/>
          </a:xfrm>
          <a:prstGeom prst="rect">
            <a:avLst/>
          </a:prstGeom>
          <a:solidFill>
            <a:srgbClr val="0D2240"/>
          </a:solidFill>
          <a:ln>
            <a:solidFill>
              <a:srgbClr val="0D224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2C48FB11-554B-1790-DA1A-D2157819DC3F}"/>
              </a:ext>
            </a:extLst>
          </p:cNvPr>
          <p:cNvSpPr/>
          <p:nvPr/>
        </p:nvSpPr>
        <p:spPr>
          <a:xfrm>
            <a:off x="805867" y="4214073"/>
            <a:ext cx="1944648" cy="194464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62C1714D-1002-6474-1BF0-ABB0DBD04EE0}"/>
              </a:ext>
            </a:extLst>
          </p:cNvPr>
          <p:cNvSpPr txBox="1"/>
          <p:nvPr/>
        </p:nvSpPr>
        <p:spPr>
          <a:xfrm>
            <a:off x="3777241" y="6374371"/>
            <a:ext cx="25598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 Schaan-Vaduz Youth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Hostel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is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only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youth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hostel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in Liechtenstein and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is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located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in a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quiet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location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on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outskirts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of Schaan,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close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to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capital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Vaduz.</a:t>
            </a:r>
          </a:p>
          <a:p>
            <a:pPr algn="ctr"/>
            <a:endParaRPr lang="de-CH" sz="1200" dirty="0">
              <a:solidFill>
                <a:schemeClr val="bg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ctr"/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It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has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a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great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view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to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castle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Vaduz of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monarchy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and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Rhine and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Werdenbergsee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in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Switzerland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and </a:t>
            </a:r>
            <a:r>
              <a:rPr lang="de-CH" sz="1200" dirty="0" err="1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</a:t>
            </a:r>
            <a:r>
              <a:rPr lang="de-CH" sz="12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Five-Castle-Tour.</a:t>
            </a:r>
            <a:endParaRPr lang="de-CH" dirty="0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529FDA84-B79B-C946-8ACE-BA64CDB589D4}"/>
              </a:ext>
            </a:extLst>
          </p:cNvPr>
          <p:cNvSpPr/>
          <p:nvPr/>
        </p:nvSpPr>
        <p:spPr>
          <a:xfrm>
            <a:off x="4073332" y="4318032"/>
            <a:ext cx="1944648" cy="194464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37EB80F4-408F-AA18-CB82-2FFF7DF27C52}"/>
              </a:ext>
            </a:extLst>
          </p:cNvPr>
          <p:cNvSpPr txBox="1"/>
          <p:nvPr/>
        </p:nvSpPr>
        <p:spPr>
          <a:xfrm>
            <a:off x="4244742" y="4909392"/>
            <a:ext cx="1601827" cy="640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1000"/>
              </a:spcBef>
            </a:pPr>
            <a:r>
              <a:rPr lang="de-CH" sz="1600" b="1" dirty="0">
                <a:solidFill>
                  <a:srgbClr val="0D2240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Youth </a:t>
            </a:r>
            <a:r>
              <a:rPr lang="de-CH" sz="1600" b="1" dirty="0" err="1">
                <a:solidFill>
                  <a:srgbClr val="0D2240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Hostel</a:t>
            </a:r>
            <a:r>
              <a:rPr lang="de-CH" sz="1600" b="1" dirty="0">
                <a:solidFill>
                  <a:srgbClr val="0D2240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 Schaan-Vaduz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9913C768-8DB5-F1EC-8CC8-DE0F28C4EE2F}"/>
              </a:ext>
            </a:extLst>
          </p:cNvPr>
          <p:cNvSpPr txBox="1"/>
          <p:nvPr/>
        </p:nvSpPr>
        <p:spPr>
          <a:xfrm>
            <a:off x="1001026" y="5007918"/>
            <a:ext cx="1601827" cy="356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1000"/>
              </a:spcBef>
            </a:pPr>
            <a:r>
              <a:rPr lang="de-CH" sz="1600" b="1" dirty="0" err="1">
                <a:solidFill>
                  <a:srgbClr val="0D2240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Three</a:t>
            </a:r>
            <a:r>
              <a:rPr lang="de-CH" sz="1600" b="1" dirty="0">
                <a:solidFill>
                  <a:srgbClr val="0D2240"/>
                </a:solidFill>
                <a:latin typeface="Quire Sans" panose="020B0502040204020203" pitchFamily="34" charset="0"/>
                <a:cs typeface="Quire Sans" panose="020B0502040204020203" pitchFamily="34" charset="0"/>
              </a:rPr>
              <a:t> Sisters</a:t>
            </a:r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A77D665A-F9E9-7C28-1D82-4902A94CBA0A}"/>
              </a:ext>
            </a:extLst>
          </p:cNvPr>
          <p:cNvSpPr/>
          <p:nvPr/>
        </p:nvSpPr>
        <p:spPr>
          <a:xfrm>
            <a:off x="520890" y="9101825"/>
            <a:ext cx="2565209" cy="36411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A3FABCC3-726C-8E9C-E515-97F9F5C5F1C6}"/>
              </a:ext>
            </a:extLst>
          </p:cNvPr>
          <p:cNvSpPr txBox="1"/>
          <p:nvPr/>
        </p:nvSpPr>
        <p:spPr>
          <a:xfrm>
            <a:off x="819343" y="9062517"/>
            <a:ext cx="1892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200" u="sng" dirty="0">
                <a:hlinkClick r:id="rId2"/>
              </a:rPr>
              <a:t>www.switzerland.com</a:t>
            </a:r>
            <a:endParaRPr lang="de-CH" sz="1200" u="sng" dirty="0"/>
          </a:p>
          <a:p>
            <a:pPr algn="ctr"/>
            <a:r>
              <a:rPr lang="de-CH" sz="1200" u="sng" dirty="0">
                <a:hlinkClick r:id="rId3"/>
              </a:rPr>
              <a:t>www.liechtenstein.li</a:t>
            </a:r>
            <a:endParaRPr lang="de-CH" sz="1200" u="sng" dirty="0"/>
          </a:p>
        </p:txBody>
      </p:sp>
      <p:sp>
        <p:nvSpPr>
          <p:cNvPr id="25" name="Rechteck: abgerundete Ecken 24">
            <a:extLst>
              <a:ext uri="{FF2B5EF4-FFF2-40B4-BE49-F238E27FC236}">
                <a16:creationId xmlns:a16="http://schemas.microsoft.com/office/drawing/2014/main" id="{E3C044E6-7A72-9622-13B4-B6C96BFA3D43}"/>
              </a:ext>
            </a:extLst>
          </p:cNvPr>
          <p:cNvSpPr/>
          <p:nvPr/>
        </p:nvSpPr>
        <p:spPr>
          <a:xfrm>
            <a:off x="3869008" y="9062517"/>
            <a:ext cx="2565209" cy="37730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D4610D46-57A2-8BC3-91DC-C0B16C553D66}"/>
              </a:ext>
            </a:extLst>
          </p:cNvPr>
          <p:cNvSpPr txBox="1"/>
          <p:nvPr/>
        </p:nvSpPr>
        <p:spPr>
          <a:xfrm>
            <a:off x="4171926" y="9110371"/>
            <a:ext cx="18034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schaan@youthhostel.ch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02891C-F46C-8BF4-88F1-09D0924BC8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9559"/>
            <a:ext cx="6858001" cy="3840480"/>
          </a:xfrm>
          <a:prstGeom prst="rect">
            <a:avLst/>
          </a:prstGeom>
        </p:spPr>
      </p:pic>
      <p:sp>
        <p:nvSpPr>
          <p:cNvPr id="19" name="Rechteck 1">
            <a:extLst>
              <a:ext uri="{FF2B5EF4-FFF2-40B4-BE49-F238E27FC236}">
                <a16:creationId xmlns:a16="http://schemas.microsoft.com/office/drawing/2014/main" id="{77B48C18-6F38-AE79-DA4F-E0531CA916B3}"/>
              </a:ext>
            </a:extLst>
          </p:cNvPr>
          <p:cNvSpPr/>
          <p:nvPr/>
        </p:nvSpPr>
        <p:spPr>
          <a:xfrm>
            <a:off x="-10659" y="3850715"/>
            <a:ext cx="6868659" cy="401251"/>
          </a:xfrm>
          <a:prstGeom prst="rect">
            <a:avLst/>
          </a:prstGeom>
          <a:solidFill>
            <a:srgbClr val="0D224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4360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203</Words>
  <Application>Microsoft Macintosh PowerPoint</Application>
  <PresentationFormat>A4 Paper (210x297 mm)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Quire Sans</vt:lpstr>
      <vt:lpstr>Sans Serif Collection</vt:lpstr>
      <vt:lpstr>Office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Nina Marie Reibe</dc:creator>
  <cp:lastModifiedBy>Petra Wildemann Dorigo AG</cp:lastModifiedBy>
  <cp:revision>22</cp:revision>
  <dcterms:created xsi:type="dcterms:W3CDTF">2025-10-09T07:18:30Z</dcterms:created>
  <dcterms:modified xsi:type="dcterms:W3CDTF">2025-10-14T13:55:35Z</dcterms:modified>
</cp:coreProperties>
</file>